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72" r:id="rId5"/>
    <p:sldId id="273" r:id="rId6"/>
    <p:sldId id="268" r:id="rId7"/>
    <p:sldId id="256" r:id="rId8"/>
    <p:sldId id="269" r:id="rId9"/>
    <p:sldId id="271" r:id="rId10"/>
    <p:sldId id="258" r:id="rId11"/>
    <p:sldId id="260" r:id="rId12"/>
    <p:sldId id="261" r:id="rId13"/>
    <p:sldId id="262" r:id="rId14"/>
    <p:sldId id="263" r:id="rId15"/>
    <p:sldId id="264" r:id="rId16"/>
    <p:sldId id="265" r:id="rId17"/>
    <p:sldId id="25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AADC9-2CE0-4502-8D3D-3B9E96FFE5C0}" type="datetimeFigureOut">
              <a:rPr lang="it-IT" smtClean="0"/>
              <a:pPr/>
              <a:t>19/10/2014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69F5-D974-4344-9A40-E7BC3C57066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t.linkedin.com/in/lucapiergiovanni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luca.piergiovanni@libero.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Logo Twitti@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016563"/>
            <a:ext cx="6624736" cy="24925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Immagine 4" descr="Logo Ufficio scolastico di Com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1571625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 descr="logo La Provinc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76672"/>
            <a:ext cx="2078827" cy="54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 descr="Logo ADN Sfondato d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60648"/>
            <a:ext cx="2040117" cy="1109440"/>
          </a:xfrm>
          <a:prstGeom prst="rect">
            <a:avLst/>
          </a:prstGeom>
        </p:spPr>
      </p:pic>
      <p:pic>
        <p:nvPicPr>
          <p:cNvPr id="8" name="Immagine 7" descr="logotwitteratura-tracciati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404664"/>
            <a:ext cx="2234619" cy="419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2699792" y="4334232"/>
            <a:ext cx="36724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r>
              <a:rPr lang="it-IT" sz="1400" dirty="0" smtClean="0"/>
              <a:t>di</a:t>
            </a:r>
          </a:p>
          <a:p>
            <a:pPr algn="ctr"/>
            <a:r>
              <a:rPr lang="it-IT" sz="1400" b="1" dirty="0" smtClean="0"/>
              <a:t>Luca </a:t>
            </a:r>
            <a:r>
              <a:rPr lang="it-IT" sz="1400" b="1" dirty="0" err="1" smtClean="0"/>
              <a:t>Piergiovanni</a:t>
            </a:r>
            <a:endParaRPr lang="it-IT" sz="1400" b="1" dirty="0" smtClean="0"/>
          </a:p>
          <a:p>
            <a:pPr algn="ctr"/>
            <a:r>
              <a:rPr lang="it-IT" sz="1400" dirty="0" smtClean="0">
                <a:hlinkClick r:id="rId7"/>
              </a:rPr>
              <a:t>luca.piergiovanni@libero.it</a:t>
            </a:r>
            <a:endParaRPr lang="it-IT" sz="1400" dirty="0" smtClean="0"/>
          </a:p>
          <a:p>
            <a:pPr algn="ctr"/>
            <a:endParaRPr lang="it-IT" sz="1400" dirty="0" smtClean="0"/>
          </a:p>
          <a:p>
            <a:pPr algn="ctr"/>
            <a:r>
              <a:rPr lang="it-IT" sz="1400" dirty="0" err="1" smtClean="0"/>
              <a:t>Twitter</a:t>
            </a:r>
            <a:r>
              <a:rPr lang="it-IT" sz="1400" dirty="0" smtClean="0"/>
              <a:t>: @chocolat3b</a:t>
            </a:r>
          </a:p>
          <a:p>
            <a:pPr algn="ctr"/>
            <a:r>
              <a:rPr lang="it-IT" sz="1400" dirty="0" smtClean="0"/>
              <a:t>CV: </a:t>
            </a:r>
            <a:r>
              <a:rPr lang="it-IT" sz="1400" dirty="0" smtClean="0">
                <a:hlinkClick r:id="rId8"/>
              </a:rPr>
              <a:t>http://it.linkedin.com/in/lucapiergiovanni</a:t>
            </a:r>
            <a:r>
              <a:rPr lang="it-IT" sz="1400" dirty="0" smtClean="0"/>
              <a:t> </a:t>
            </a:r>
          </a:p>
          <a:p>
            <a:pPr algn="ctr"/>
            <a:endParaRPr lang="it-IT" sz="2000" dirty="0" smtClean="0"/>
          </a:p>
          <a:p>
            <a:pPr algn="ctr"/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C00000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I PROTAGONISTI</a:t>
            </a:r>
            <a:endParaRPr lang="it-IT" sz="5400" b="1" dirty="0">
              <a:solidFill>
                <a:schemeClr val="bg1"/>
              </a:solidFill>
            </a:endParaRPr>
          </a:p>
        </p:txBody>
      </p:sp>
      <p:pic>
        <p:nvPicPr>
          <p:cNvPr id="8" name="Immagine 7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8761905" cy="36099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8856984" cy="38405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84784"/>
            <a:ext cx="8942914" cy="38305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655" y="1471103"/>
            <a:ext cx="8814833" cy="361408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735" y="1556792"/>
            <a:ext cx="8768753" cy="36974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8730319" cy="362308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651" y="1424297"/>
            <a:ext cx="8887845" cy="373289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istrator\Desktop\lMBigUDR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2520280" cy="252028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31" name="Picture 7" descr="C:\Documents and Settings\Administrator\Desktop\e-irJJp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96752"/>
            <a:ext cx="2448272" cy="244827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32" name="Picture 8" descr="C:\Documents and Settings\Administrator\Desktop\SMD5-YH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077072"/>
            <a:ext cx="2492896" cy="249289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033" name="Picture 9" descr="C:\Documents and Settings\Administrator\Desktop\dK7jxghg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1512" y="4005064"/>
            <a:ext cx="2564904" cy="256490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Immagine 6" descr="imag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3068960"/>
            <a:ext cx="2035944" cy="203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it-IT" sz="5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LOGHI degli account di classe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C-di-Tavernerio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100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La-3C-della-Scuola-Media-Leopardi-di-Com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41437">
            <a:off x="3806489" y="2425086"/>
            <a:ext cx="38100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Scuola-Oliver-Twist---Formazione-Come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88669">
            <a:off x="248531" y="2665428"/>
            <a:ext cx="3344792" cy="2349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Scuola-Media-G.-Segantini-di-As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5085184"/>
            <a:ext cx="38100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SMS-di-Albe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0"/>
            <a:ext cx="3392083" cy="277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885333"/>
            <a:ext cx="3868982" cy="1928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it-IT" dirty="0" smtClean="0"/>
              <a:t>Promuovere l’amore per la scrittura e la lettura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Insegnare le regole della scrittura sintetica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Educare ad un uso critico e positivo della Rete e dei </a:t>
            </a:r>
            <a:r>
              <a:rPr lang="it-IT" dirty="0" err="1" smtClean="0"/>
              <a:t>SocialMedia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OBIETTIVI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Nuova cartella\Programma Twitti@mo di PAOLO COSTA_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tor\Desktop\Nuova cartella\Programma Twitti@mo di PAOLO COSTA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RISCRITTURA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70080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36 CAPITOLI “Le Avventure di Pinocchio”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42088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dal 10 novembre 2014 al 20 gennaio 2015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23528" y="3284984"/>
            <a:ext cx="172819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SINTESI di alcuni passi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331640" y="4221088"/>
            <a:ext cx="1728192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COMMENTI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95736" y="4797152"/>
            <a:ext cx="3384376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LIBERE INTERPRETAZIONI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716016" y="5445224"/>
            <a:ext cx="1512168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CITAZIONI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796136" y="6093296"/>
            <a:ext cx="2592288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EMOZIONI provate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3024336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U</a:t>
            </a:r>
            <a:r>
              <a:rPr lang="it-IT" sz="3600" dirty="0" smtClean="0"/>
              <a:t>n </a:t>
            </a:r>
            <a:r>
              <a:rPr lang="it-IT" sz="3600" dirty="0" smtClean="0"/>
              <a:t>calendario </a:t>
            </a:r>
            <a:r>
              <a:rPr lang="it-IT" sz="3600" dirty="0" smtClean="0"/>
              <a:t>personalizzato: selezionare </a:t>
            </a:r>
            <a:r>
              <a:rPr lang="it-IT" sz="3600" dirty="0" smtClean="0"/>
              <a:t>tre o quattro capitoli del libro, scegliendoli fra i più facili e i più </a:t>
            </a:r>
            <a:r>
              <a:rPr lang="it-IT" sz="3600" dirty="0" smtClean="0"/>
              <a:t>significativi, </a:t>
            </a:r>
            <a:r>
              <a:rPr lang="it-IT" sz="3600" dirty="0" smtClean="0"/>
              <a:t>in funzione delle </a:t>
            </a:r>
            <a:r>
              <a:rPr lang="it-IT" sz="3600" dirty="0" smtClean="0"/>
              <a:t>esigenze </a:t>
            </a:r>
            <a:r>
              <a:rPr lang="it-IT" sz="3600" dirty="0" smtClean="0"/>
              <a:t>di pianificazione dell’attività didattica.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 CALENDARIO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51520" y="1052736"/>
          <a:ext cx="8712969" cy="5594289"/>
        </p:xfrm>
        <a:graphic>
          <a:graphicData uri="http://schemas.openxmlformats.org/drawingml/2006/table">
            <a:tbl>
              <a:tblPr/>
              <a:tblGrid>
                <a:gridCol w="2904323"/>
                <a:gridCol w="2904323"/>
                <a:gridCol w="2904323"/>
              </a:tblGrid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 dirty="0">
                          <a:latin typeface="Times New Roman"/>
                          <a:ea typeface="Times New Roman"/>
                        </a:rPr>
                        <a:t>DATE</a:t>
                      </a:r>
                      <a:endParaRPr lang="it-IT" sz="700" dirty="0">
                        <a:latin typeface="Times New Roman"/>
                        <a:ea typeface="Times New Roman"/>
                      </a:endParaRP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latin typeface="Times New Roman"/>
                          <a:ea typeface="Times New Roman"/>
                        </a:rPr>
                        <a:t>CAPITOLO</a:t>
                      </a:r>
                      <a:endParaRPr lang="it-IT" sz="700">
                        <a:latin typeface="Times New Roman"/>
                        <a:ea typeface="Times New Roman"/>
                      </a:endParaRP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b="1">
                          <a:latin typeface="Times New Roman"/>
                          <a:ea typeface="Times New Roman"/>
                        </a:rPr>
                        <a:t>HASHTAG</a:t>
                      </a:r>
                      <a:endParaRPr lang="it-IT" sz="700">
                        <a:latin typeface="Times New Roman"/>
                        <a:ea typeface="Times New Roman"/>
                      </a:endParaRP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10.11 – 11.11.2014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Primo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#TwPinocchio/01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12.11 – 13.11.2014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Secondo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#TwPinocchio/02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14.11 – 15.11.2014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Terzo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#TwPinocchio/03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16.11 – 17.11.2014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Quarto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#TwPinocchio/04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18.11 – 19.11.2014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Quinto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#TwPinocchio/05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20.11 – 21.11.2014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Sesto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dirty="0" err="1">
                          <a:latin typeface="Times New Roman"/>
                          <a:ea typeface="Times New Roman"/>
                        </a:rPr>
                        <a:t>#TwPinocchio</a:t>
                      </a:r>
                      <a:r>
                        <a:rPr lang="it-IT" sz="700" dirty="0">
                          <a:latin typeface="Times New Roman"/>
                          <a:ea typeface="Times New Roman"/>
                        </a:rPr>
                        <a:t>/06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22.11 – 23.11.2014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Settimo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#TwPinocchio/07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24.11 – 25.11.2014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Ottavo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#TwPinocchio/08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26.11 – 27.11.2014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Nono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#TwPinocchio/09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28.11 – 29.11.2014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Decimo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#TwPinocchio/10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30.11 – 01.12.2014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Undicesimo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#TwPinocchio/11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02.12 – 03.12.2014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Dodicesimo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#TwPinocchio/12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04.12 – 05.12.2014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Tredicesimo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#TwPinocchio/13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06.12 – 07.12.2014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Quattordicesimo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08.12 – 09.12.2014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Quindicesimo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10.12 – 11.12.2014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Sedicesimo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#TwPinocchio/16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12.12 – 13.12.2014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Diciassettesimo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#TwPinocchio/17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14.12 – 15.12.2014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Diciottesimo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#TwPinocchio/18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16.12 – 17.12.2014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Diciannovesimo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#TwPinocchio/19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18.12 – 19.12.2014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#TwPinocchio/20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20.12 – 21.12.2014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Ventunesimo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#TwPinocchio/21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22.12 – 23.12.2014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Ventiduesimo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#TwPinocchio/22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24.12 – 25.12.2014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Ventitreesimo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#TwPinocchio/23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26.12 – 27.12.2014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Ventiquattresimo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28.12 – 29.12.2014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Venticinquesimo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30.12 – 31.12.2014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Ventiseiesimo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#TwPinocchio/26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01.01 – 02.01.2015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Ventisettesimo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#TwPinocchio/27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03.01 – 04.01.2015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Ventottesimo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#TwPinocchio/28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05.01 – 06.01.2015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Ventinovesimo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#TwPinocchio/29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07.01 – 08.01.2015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Trentesimo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#TwPinocchio/30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09.01 – 10.01.2015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Trentunesimo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#TwPinocchio/31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11.01 – 12.01.2015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Trentaduesimo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#TwPinocchio/32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13.01 – 14.01.2015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Trentatreesimo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#TwPinocchio/33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15.01 – 16.01.2015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Trentaquattresimo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#TwPinocchio/34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17.01 – 18.01.2015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Trentacinquesimo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#TwPinocchio/35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19.01 – 20.01.2015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>
                          <a:latin typeface="Times New Roman"/>
                          <a:ea typeface="Times New Roman"/>
                        </a:rPr>
                        <a:t>Trentaseiesimo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700" dirty="0" err="1">
                          <a:latin typeface="Times New Roman"/>
                          <a:ea typeface="Times New Roman"/>
                        </a:rPr>
                        <a:t>#TwPinocchio</a:t>
                      </a:r>
                      <a:r>
                        <a:rPr lang="it-IT" sz="700" dirty="0">
                          <a:latin typeface="Times New Roman"/>
                          <a:ea typeface="Times New Roman"/>
                        </a:rPr>
                        <a:t>/36</a:t>
                      </a:r>
                    </a:p>
                  </a:txBody>
                  <a:tcPr marL="5181" marR="5181" marT="5181" marB="518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CALENDARIO UFFICIALE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07704" y="2852936"/>
            <a:ext cx="5482952" cy="1180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7200" b="1" dirty="0" err="1" smtClean="0"/>
              <a:t>#</a:t>
            </a:r>
            <a:r>
              <a:rPr lang="it-IT" sz="7200" b="1" dirty="0" err="1" smtClean="0"/>
              <a:t>TwPinocchio</a:t>
            </a:r>
            <a:endParaRPr lang="it-IT" sz="7200" b="1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HASHTAG</a:t>
            </a:r>
            <a:endParaRPr kumimoji="0" lang="it-IT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44008" y="486916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seguito da /01, /02, /03 ecc. per indicare il numero del capitolo.</a:t>
            </a:r>
            <a:endParaRPr lang="it-IT" sz="2400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352</Words>
  <Application>Microsoft Office PowerPoint</Application>
  <PresentationFormat>Presentazione su schermo (4:3)</PresentationFormat>
  <Paragraphs>144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Un calendario personalizzato: selezionare tre o quattro capitoli del libro, scegliendoli fra i più facili e i più significativi, in funzione delle esigenze di pianificazione dell’attività didattica. </vt:lpstr>
      <vt:lpstr>Diapositiva 8</vt:lpstr>
      <vt:lpstr>Diapositiva 9</vt:lpstr>
      <vt:lpstr>I PROTAGONISTI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196</cp:revision>
  <dcterms:created xsi:type="dcterms:W3CDTF">2014-10-09T15:13:11Z</dcterms:created>
  <dcterms:modified xsi:type="dcterms:W3CDTF">2014-10-19T19:27:30Z</dcterms:modified>
</cp:coreProperties>
</file>